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5" r:id="rId17"/>
    <p:sldId id="274" r:id="rId18"/>
    <p:sldId id="276" r:id="rId19"/>
    <p:sldId id="277" r:id="rId20"/>
    <p:sldId id="278" r:id="rId21"/>
    <p:sldId id="279" r:id="rId22"/>
    <p:sldId id="272" r:id="rId23"/>
    <p:sldId id="25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03.04.2024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259632" y="3068960"/>
            <a:ext cx="7416824" cy="3168351"/>
          </a:xfrm>
        </p:spPr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«Воспитание самостоятельности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у дошкольников. Как  развивать волевые качества у ребенка?»</a:t>
            </a:r>
            <a:endParaRPr lang="ru-RU" sz="4000" b="1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209105" y="476672"/>
            <a:ext cx="3474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педагог-психолог: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Гордиевских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Е.В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 этап: “Научи”.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Чтобы действия перешли из внешних (материальных) во внутренние (умственные), ребенку надо сначала показать, как выполняется действие, последовательность его выполнения (алгоритм).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этап: “Вместе”.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Чтобы ребенок смог самостоятельно выполнять новые для себя действия, необходимо, чтобы сначала он научился их выполнять под руководством и при помощи взрослого (указания, поправки, одобрения). И здесь крайне важно поощрять ребенка, если он все делает правильно!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этап: “Твори”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уже самостоятельно выполняет освоенные действия по алгоритму, а затем ищет новые пути выполнения этих действий, проявляя творчество и используя свое воображение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Составьте план действий и вместе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учитесь его выполнять. 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Например: сначала найти в комоде носочки, потом внизу шкафа – штанишки, потом вверху шкафа – кофточку, потом на ковре – босоножки. Пока мы одеваем ребенка сами, он может заниматься тысячей дел, но только не запоминать, в каком порядке мама надевает на него одежду. Поэтому ваше предложение “А теперь одевайся сам, ты уже умеешь” может поставить его в тупик. Да, он знает, с какой стороны что надевается, но где это лежит, и в каком порядке?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	Самостоятельность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внутренняя потребность каждого человека, данная с рождения, поэтому родителям важно создавать такие условия, чтобы она могла проявляться, и отшлифовывать ее правилами, аккуратно направлять в нужное русло.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 - период возникновения воли, то есть сознательного управления своим поведением, своими внешними, а затем и внутренними (умственными) действиями. В развитии воли можно выделить три взаимосвязанных аспекта: развитие целенаправленности действий, обособление цели и мотивов и возрастание регулирующей роли речи в выполнении 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29734556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/>
          <a:lstStyle/>
          <a:p>
            <a:pPr fontAlgn="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удерживать цель появляется в дошкольном возрасте. Легче всего это сделать, когда цель и мотив совпадают (достать игрушку, чтобы поиграть). Труднее, если цель требует усилий (убрать игрушки), а мотив (получить похвалу) не вызывает ярких эмоций. Интересно, что усиление мотива у младших детей может не улучшить, а дезорганизовать поведение. Так, если обещаем за быструю уборку дать яркую игрушку и игрушку эту малыш видит, он не сможет убирать, будет просить игрушку.</a:t>
            </a:r>
          </a:p>
          <a:p>
            <a:pPr fontAlgn="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Целенаправленность действий наблюдается в младенческом возрасте, когда ребенок упорно пытается достать предмет, просит его. Это еще не волевое поведение, поскольку цель задает сам предмет, а не ребенок. Внутренняя целенаправленность в соответствии с замыслами и интересами появляется к концу раннего возраста, но ребенок еще не может отвлечься от посторонних раздражителей, он забывает цель.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943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связана с развитием мотивов и их соподчинением, произвольность определяется как осознанность своего поведения,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процессе взаимодействия со взрослым культурные средства и образцы действия становятся собственными средствами ребенка. Одним из таких средств является планирование действий в речи. Вначале планирует взрослый, а ребенок выполняет его «пошаговую» инструкцию. Потом они вместе планируют, что будут делать вначале, что - потом. Далее взрослый спрашивает, что будет делать ребенок и в какой последовательности.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80548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5-6 годам замечено планирование собственных действий ребенком в громкой речи. Вначале это наблюдается в игре (обговаривают последовательность сюжета), в изобразительной деятельности, позднее - в трудовых поручениях. Но по-настоящему планирование действий в речи, а тем более в уме, закрепляется уже в школьном возрасте как средство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 Дошкольник создает себе правила и выполняет их сознательно в основном в игре, где он стремится делать «как бывает».</a:t>
            </a:r>
          </a:p>
        </p:txBody>
      </p:sp>
    </p:spTree>
    <p:extLst>
      <p:ext uri="{BB962C8B-B14F-4D97-AF65-F5344CB8AC3E}">
        <p14:creationId xmlns:p14="http://schemas.microsoft.com/office/powerpoint/2010/main" val="2606844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воли можно условно выразить схемой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хочу - Я могу - Я знаю, как сделать.</a:t>
            </a:r>
          </a:p>
        </p:txBody>
      </p:sp>
    </p:spTree>
    <p:extLst>
      <p:ext uri="{BB962C8B-B14F-4D97-AF65-F5344CB8AC3E}">
        <p14:creationId xmlns:p14="http://schemas.microsoft.com/office/powerpoint/2010/main" val="196313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132857"/>
            <a:ext cx="8158163" cy="4421932"/>
          </a:xfrm>
        </p:spPr>
        <p:txBody>
          <a:bodyPr/>
          <a:lstStyle/>
          <a:p>
            <a:pPr algn="ctr">
              <a:buNone/>
            </a:pP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«Посеешь семена привычки - взойдут всходы поведения, от них пожнёшь характер» 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fontAlgn="t"/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 можно выделить три этапа.1. Взрослый демонстрирует новое действие или отношение, ярко выражает свой интерес, «заражает»ребенка.2. Ребенок начинает замечать действия и отношения взрослого и открывает возможность собственных действий: пытается делать то же, включается в игру со своей ролью, поддерживает разговор и т. д. При этом взрослый снижает свою активность, как бы уступая место ребенку3. Взрослый стимулирует действия ребенка одобрением, вниманием, помощью, и тогда предмет их совместных действий становится мотивом собственных действий ребенка.</a:t>
            </a:r>
          </a:p>
          <a:p>
            <a:pPr fontAlgn="t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мотивы - способность к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-осознанный план и способ действий. Эти компоненты волевого действия легче всего усваиваются при условии эмоциональной вовлеченности взрослого в общую с ребенком деятельность. Смысл и мотивы деятельности передаются через эмоциональное заражение и пояснения взрослого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Взрослый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есть усредненный абстрактный носитель образцов. Его влияние осуществляется в ходе развития форм общения с ребенком через совместную деятельность и общие переживания. Приобщение к новому культурному содержанию происходит не сразу, не одномоментно.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583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дети становятся любителями помогать маме в уборке, помогать папе в работе на даче, любителями чтения, шахмат и т. д. Везде просматривается общий механизм приобщения через заражение - открытие - стимулирование. При этом в детском возрасте стимулирование должно сохраняться долго. Без заинтересованного внимания взрослых активность детей значительно снижается.</a:t>
            </a:r>
          </a:p>
        </p:txBody>
      </p:sp>
    </p:spTree>
    <p:extLst>
      <p:ext uri="{BB962C8B-B14F-4D97-AF65-F5344CB8AC3E}">
        <p14:creationId xmlns:p14="http://schemas.microsoft.com/office/powerpoint/2010/main" val="3448860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ведущая деятельность дошкольника имеет важнейшее значение в формировании личности. Каждый вид игры (дидактическая, строительная, сюжетно-ролевая, подвижная, драматизация) оказывает влияние на развитие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волевых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 ребенка дошкольника.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702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6143625" cy="4954588"/>
          </a:xfrm>
        </p:spPr>
        <p:txBody>
          <a:bodyPr/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Что такое самостоятельность? </a:t>
            </a: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	Какого ребенка можно назвать  самостоятельным?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Самостоятельность – одна из важнейших черт личности. Самостоятельность - способность самому ставить цели и самому их достигать, способность решать свои проблемы.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 сам!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Когда ребенок начинает говорить “Я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сам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” необходимо не выполнять какие-то действия за него (“Я это сделаю лучше”, “У меня получится быстрее”), а поддерживать, побуждать его к самостоятельной деятельности.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Ошибки часто допускаемые: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«Нам некогда»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«Это опасно»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«Он же еще маленький…» 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Безусловно, родителям не следует забывать, что каждому возрасту присущ свой уровень самостоятельности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5 - 6 лет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Самостоятельность  в этом возрасте – это не только умение делать что-то самому и занимать себя, но и нести ответственность за свои поступки. Пора поручать ребенку определенные обязанности, касающиеся уже не только его самого, но и семьи в целом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Поручайте ребенку несложные дела Важно, чтобы он понимал: у каждого в семье есть свои обязанности, в том числе и у него.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Подавлять порывы самостоятельности детей ни в коем случае нельзя – это приводит к существенным осложнениям в отношениях ребенка и взрослого: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-негативизм                -упрямство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-строптивость              -своеволие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-бунт против окружающих и обесценивание личности взрослых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	</a:t>
            </a:r>
            <a:r>
              <a:rPr lang="ru-RU" sz="3600" dirty="0" smtClean="0"/>
              <a:t> </a:t>
            </a:r>
          </a:p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 помочь ребенку овладеть какими-либо новыми действиями и при этом развивать самостоятельность?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иц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128</TotalTime>
  <Words>443</Words>
  <Application>Microsoft Office PowerPoint</Application>
  <PresentationFormat>Экран (4:3)</PresentationFormat>
  <Paragraphs>69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лица</vt:lpstr>
      <vt:lpstr>«Воспитание самостоятельности  у дошкольников. Как  развивать волевые качества у ребенка?»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jul</dc:creator>
  <cp:lastModifiedBy>Теремок</cp:lastModifiedBy>
  <cp:revision>18</cp:revision>
  <dcterms:created xsi:type="dcterms:W3CDTF">2016-05-11T09:30:30Z</dcterms:created>
  <dcterms:modified xsi:type="dcterms:W3CDTF">2024-04-03T11:16:42Z</dcterms:modified>
</cp:coreProperties>
</file>